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9" r:id="rId3"/>
    <p:sldId id="273" r:id="rId4"/>
    <p:sldId id="260" r:id="rId5"/>
    <p:sldId id="277" r:id="rId6"/>
    <p:sldId id="281" r:id="rId7"/>
    <p:sldId id="285" r:id="rId8"/>
    <p:sldId id="286" r:id="rId9"/>
    <p:sldId id="265" r:id="rId10"/>
    <p:sldId id="287" r:id="rId11"/>
    <p:sldId id="284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Никита Пономаренко" initials="НП" lastIdx="1" clrIdx="0">
    <p:extLst>
      <p:ext uri="{19B8F6BF-5375-455C-9EA6-DF929625EA0E}">
        <p15:presenceInfo xmlns:p15="http://schemas.microsoft.com/office/powerpoint/2012/main" userId="5a504193b0ab829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" y="990"/>
      </p:cViewPr>
      <p:guideLst/>
    </p:cSldViewPr>
  </p:slideViewPr>
  <p:notesTextViewPr>
    <p:cViewPr>
      <p:scale>
        <a:sx n="1" d="1"/>
        <a:sy n="1" d="1"/>
      </p:scale>
      <p:origin x="0" y="-13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DC5F97-DE2F-4780-948C-D1E5BE90110F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EB5A46-3F84-41F1-A935-8E0C3480E1F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1181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Здравствуйте, наша команда рада представить вам наш проект. Проект был предоставлен компанией </a:t>
            </a:r>
            <a:r>
              <a:rPr lang="en-US" dirty="0" err="1"/>
              <a:t>naumen</a:t>
            </a:r>
            <a:r>
              <a:rPr lang="en-US" dirty="0"/>
              <a:t> </a:t>
            </a:r>
            <a:r>
              <a:rPr lang="ru-RU" dirty="0"/>
              <a:t>и называется разработка программы генерации полифонной музыкальной композиции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B5A46-3F84-41F1-A935-8E0C3480E1F5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08575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Наша команда приобрела навыки работы с генеративными нейросетями, также провели большую работу с уже имеющимися решениями нашей проблемы, также повысили свои навыки по работе в команде. Каждый участник нашей команды был полезен проекту.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B5A46-3F84-41F1-A935-8E0C3480E1F5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6449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B5A46-3F84-41F1-A935-8E0C3480E1F5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0731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 каждым годом все больше набирают популярность как автономные системы, нацеленные на создание музыки на основе искусственного интеллекта так и  среды, которые помогают музыкантам создавать композиции. Целью проекта является анализ архитектур нейронных сетей и создание собственной архитектуры для создания многоголосой музыкальной композиции.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B5A46-3F84-41F1-A935-8E0C3480E1F5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868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Сейчас все больше пользователей интересуются композициями на основе нейросетей , также многие музыканты используют их для создания своих композиций. Они и будут нашей целевой аудиторией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B5A46-3F84-41F1-A935-8E0C3480E1F5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7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Решением проблемы является , который будет создавать композиции определенного жанра на основе искусственного интеллекта.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B5A46-3F84-41F1-A935-8E0C3480E1F5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5136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ходе аналитики по проекту мы проанализировали архитектуры популярных нейронных сетей.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B5A46-3F84-41F1-A935-8E0C3480E1F5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68445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Рассказывай что делается тут Например:</a:t>
            </a:r>
            <a:r>
              <a:rPr lang="en-US" dirty="0"/>
              <a:t> </a:t>
            </a:r>
            <a:r>
              <a:rPr lang="ru-RU" dirty="0"/>
              <a:t>Сейчас происходит обучение нейронной сети и </a:t>
            </a:r>
            <a:r>
              <a:rPr lang="ru-RU" dirty="0" err="1"/>
              <a:t>тд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B5A46-3F84-41F1-A935-8E0C3480E1F5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3596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Рассказывай что делается тут Например:</a:t>
            </a:r>
            <a:r>
              <a:rPr lang="en-US" dirty="0"/>
              <a:t> </a:t>
            </a:r>
            <a:r>
              <a:rPr lang="ru-RU" dirty="0"/>
              <a:t>Сейчас происходит обучение нейронной сети и </a:t>
            </a:r>
            <a:r>
              <a:rPr lang="ru-RU" dirty="0" err="1"/>
              <a:t>тд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B5A46-3F84-41F1-A935-8E0C3480E1F5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71733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дальнейшем развитии нашей архитектуры мы видим возможность более разнообразить инструментальный состав, также выбор музыкального инструмента и возможность сочетания разных жанров.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B5A46-3F84-41F1-A935-8E0C3480E1F5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0538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Каждый участник нашей команды выполнял роль в проекте. У нас было 2 </a:t>
            </a:r>
            <a:r>
              <a:rPr lang="en-US" dirty="0"/>
              <a:t>data scientist</a:t>
            </a:r>
            <a:r>
              <a:rPr lang="ru-RU" dirty="0"/>
              <a:t>, которые занимались нейронной сетью, 1 </a:t>
            </a:r>
            <a:r>
              <a:rPr lang="en-US" dirty="0"/>
              <a:t>python </a:t>
            </a:r>
            <a:r>
              <a:rPr lang="ru-RU" dirty="0"/>
              <a:t>разработчик, который занимался подготовкой </a:t>
            </a:r>
            <a:r>
              <a:rPr lang="en-US" dirty="0"/>
              <a:t>midi </a:t>
            </a:r>
            <a:r>
              <a:rPr lang="ru-RU" dirty="0"/>
              <a:t>файлов, и 2 аналитика, которые занимались анализом нейронных сетей и тестированием по.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B5A46-3F84-41F1-A935-8E0C3480E1F5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5163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3036D2-7ACF-41CB-853D-53ECCB7E63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A66AB24-4DAE-45FC-9336-ABA23912C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F254BE-AD98-42C4-AD29-70464CA45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CFC2A0-7934-40AE-88BE-B527E9E52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17274C-5D5D-4FBB-8BA7-CD7C3FAAF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587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49B222-344A-4CF6-88D7-E07DF5F8A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A1B426-CBBF-4A46-AA5C-76398F3286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75E546-6DD2-4002-B132-1356BADE6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370CD52-D989-4040-89AF-94A84AB59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ACA041-9BCD-4927-8725-B97591F37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7498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B75ECB6-8708-4E7D-BAA4-8AE2751AF0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D5F8328-329C-4814-B6F8-799CF49DFA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1449B80-B377-4751-BBA3-03D2FA524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30147E-7D20-4D34-BF26-BDA13010D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8DD532-980B-498F-A07F-25AE63E4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9963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B61CC4-093D-4FFD-9146-124D43D6B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D938D5-6343-4B45-B57C-7634C7F40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3922B4-443D-4B23-97B7-B204DD93D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F74A41-4BAF-4D36-89E9-E88B0A5F8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90AA7E3-739C-47D1-9FD9-7266A8DF0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715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104CF1-BA47-46C3-9BDC-4B45EC37A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A710846-001F-46C6-B7F2-A23E3AE4A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F620F1-B5AE-4226-B65D-37938AA6B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8EF247-AA31-4BB7-B9AC-FAD4E4632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6B0644-9B8B-4628-8E36-193E7CB12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5745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106A63-1EFF-4AA0-9B26-FEDFF2EA7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63EDC0-01A3-4420-BA85-3EA0E86FB7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30BF59A-348A-40B7-A51C-9B07BDB572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1D5F4E1-6B02-4954-A3C5-7B4760D4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F360DDE-2592-49D9-AA4D-CC1E26C41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0716EEB-16FA-4C30-B75C-E38C5185F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8699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4AEF3C-AEE2-4610-A2AF-BA39963DC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F4508BC-8227-470C-B725-4F3541A45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354D237-036D-409E-ADD7-84293F673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849357-EB86-4E98-BB8F-253FF5B63F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87B50C1-E553-47C1-A70E-105E570BAB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53BD1B-B8EB-43D2-B201-3DAC13A63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5E4D255-BB81-4658-A508-4818A12A5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1A08723-96B0-48DA-B4E6-1220AA8F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234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503286-D04A-487C-9D3C-EBFC1BDB2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2E3A8B0-7E0A-4974-B167-38F435000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AE8CF1F-9566-4C3F-8A9F-C5342A5B1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B735DFA-49AC-4671-B568-EF84688AB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1220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50FFBCE-9692-4FBA-A95F-40B12FF99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F8EC786-8967-4DEA-9D2B-56D52F31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8C2EEB5-AD84-413B-891B-1875E3C48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175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18BB50-5501-4857-A618-014E0CDCF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EB0BCF-7DCE-47AB-BFAB-BB3BB5A68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6B70CFD-03FD-4209-91D1-8930CD6B4F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C38AA98-4430-4367-BD7D-CC784C115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116C17A-990F-40E4-97E9-60C305EFC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2A0F13D-C513-4FB0-800E-AC00E10EE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1791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4EC265-FA74-43B0-BA34-26BBEBBA8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AB24586-BC2A-46C2-ADCB-1DBB3B43FE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20A8A01-0E8B-402B-95DF-05E6ABF46E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CE14260-E591-45A5-9626-A4BFE0BB0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5515599-5A15-49F3-B7FE-4CB2378CB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BA37859-BA95-4E56-A511-AB89120A1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5182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8EB9FD-8695-4768-A931-DD7ACE827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ED8E36-7994-40CC-85A0-48EEDDF5B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E95452-F300-4627-835D-E9366DC8A7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45E88-6B9E-4941-A6F1-B8E70A764814}" type="datetimeFigureOut">
              <a:rPr lang="ru-RU" smtClean="0"/>
              <a:t>26.12.2022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5A323A-C8CB-4148-A584-B08FE81F51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AE27A38-66B7-49A1-8774-B1550F2F60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A4E0EC-20BB-49CC-9865-AE8E39D11B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1391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0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39F35E-B82B-4B49-8063-2E484072F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278" y="1713779"/>
            <a:ext cx="9910296" cy="3034684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ctr"/>
            <a:br>
              <a:rPr lang="ru-RU" sz="4900" dirty="0"/>
            </a:br>
            <a:r>
              <a:rPr lang="ru-RU" sz="4900" dirty="0"/>
              <a:t>Разработка программы генерации полифонной музыкальной композиции</a:t>
            </a:r>
            <a:br>
              <a:rPr lang="ru-RU" sz="49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ru-RU" sz="49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ru-RU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Куратор </a:t>
            </a:r>
            <a:r>
              <a:rPr lang="ru-RU" sz="2800" dirty="0"/>
              <a:t>Зобнина Татьяна от компании </a:t>
            </a:r>
            <a:r>
              <a:rPr lang="en-US" sz="2800" dirty="0" err="1"/>
              <a:t>Naumen</a:t>
            </a:r>
            <a:br>
              <a:rPr lang="ru-RU" sz="8000" dirty="0"/>
            </a:br>
            <a:br>
              <a:rPr lang="ru-RU" sz="8000" dirty="0"/>
            </a:br>
            <a:br>
              <a:rPr lang="ru-RU" sz="8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ru-RU" sz="8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8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Rectangle 18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605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9E89B6E-2A4C-440A-B50C-1E8C07158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923580"/>
          </a:xfrm>
          <a:prstGeom prst="rect">
            <a:avLst/>
          </a:prstGeom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38A9492-2884-41FE-A8A7-24092A86B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/>
              <a:t>Чему удалось научиться</a:t>
            </a:r>
          </a:p>
        </p:txBody>
      </p:sp>
      <p:sp>
        <p:nvSpPr>
          <p:cNvPr id="2" name="Объект 1">
            <a:extLst>
              <a:ext uri="{FF2B5EF4-FFF2-40B4-BE49-F238E27FC236}">
                <a16:creationId xmlns:a16="http://schemas.microsoft.com/office/drawing/2014/main" id="{1C33D545-4BE7-7028-7279-2FCFA023F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3810"/>
            <a:ext cx="8500672" cy="4668993"/>
          </a:xfrm>
        </p:spPr>
        <p:txBody>
          <a:bodyPr>
            <a:normAutofit/>
          </a:bodyPr>
          <a:lstStyle/>
          <a:p>
            <a:r>
              <a:rPr lang="ru-RU" dirty="0"/>
              <a:t>Наша команда приобрела ценные знания по работе с генеративными нейросетями, также познакомились с наиболее известными решениями в этой области, изучили их недостатки и преимущества.</a:t>
            </a: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1316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9E89B6E-2A4C-440A-B50C-1E8C07158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901"/>
            <a:ext cx="12192000" cy="6923580"/>
          </a:xfrm>
          <a:prstGeom prst="rect">
            <a:avLst/>
          </a:prstGeom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38A9492-2884-41FE-A8A7-24092A86B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9" y="172878"/>
            <a:ext cx="11630526" cy="1690688"/>
          </a:xfrm>
        </p:spPr>
        <p:txBody>
          <a:bodyPr>
            <a:normAutofit fontScale="90000"/>
          </a:bodyPr>
          <a:lstStyle/>
          <a:p>
            <a:r>
              <a:rPr lang="ru-RU" sz="6000" dirty="0"/>
              <a:t>Разработка программы генерации полифонной музыкальной композиции</a:t>
            </a:r>
          </a:p>
        </p:txBody>
      </p:sp>
      <p:sp>
        <p:nvSpPr>
          <p:cNvPr id="2" name="Объект 1">
            <a:extLst>
              <a:ext uri="{FF2B5EF4-FFF2-40B4-BE49-F238E27FC236}">
                <a16:creationId xmlns:a16="http://schemas.microsoft.com/office/drawing/2014/main" id="{1C33D545-4BE7-7028-7279-2FCFA023F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064" y="2131465"/>
            <a:ext cx="7090610" cy="4351338"/>
          </a:xfrm>
        </p:spPr>
        <p:txBody>
          <a:bodyPr>
            <a:normAutofit/>
          </a:bodyPr>
          <a:lstStyle/>
          <a:p>
            <a:r>
              <a:rPr lang="ru-RU" dirty="0"/>
              <a:t>ЛКП-1076-2022</a:t>
            </a:r>
          </a:p>
          <a:p>
            <a:r>
              <a:rPr lang="ru-RU" dirty="0"/>
              <a:t>Гагарин Д. О. РИ-210950</a:t>
            </a:r>
          </a:p>
          <a:p>
            <a:r>
              <a:rPr lang="ru-RU" dirty="0"/>
              <a:t>Зарипов М. Н. РИ-210949	</a:t>
            </a:r>
          </a:p>
          <a:p>
            <a:r>
              <a:rPr lang="ru-RU" dirty="0"/>
              <a:t>Калмыков А. А. РИ-300001	</a:t>
            </a:r>
          </a:p>
          <a:p>
            <a:r>
              <a:rPr lang="ru-RU" dirty="0"/>
              <a:t>Козырин Д. А. РИ-300016</a:t>
            </a:r>
          </a:p>
          <a:p>
            <a:r>
              <a:rPr lang="ru-RU" dirty="0"/>
              <a:t>Пономаренко Н. Д. РИ-300002	</a:t>
            </a:r>
          </a:p>
          <a:p>
            <a:pPr marL="0" indent="0">
              <a:buNone/>
            </a:pPr>
            <a:r>
              <a:rPr lang="ru-RU" dirty="0"/>
              <a:t>		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7988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FB8A8E5-0172-4257-AED4-09FE7CB21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0676F2-896A-4AB0-B900-12F431C61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717" y="349312"/>
            <a:ext cx="10515600" cy="1325563"/>
          </a:xfrm>
        </p:spPr>
        <p:txBody>
          <a:bodyPr>
            <a:normAutofit/>
          </a:bodyPr>
          <a:lstStyle/>
          <a:p>
            <a:r>
              <a:rPr lang="ru-RU" sz="6000" dirty="0"/>
              <a:t>Проблема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B48F2E-8B0B-4F61-89B3-32F62EF83D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1895" y="1796716"/>
            <a:ext cx="8213557" cy="4829426"/>
          </a:xfrm>
        </p:spPr>
        <p:txBody>
          <a:bodyPr/>
          <a:lstStyle/>
          <a:p>
            <a:r>
              <a:rPr lang="ru-RU" dirty="0"/>
              <a:t>Большинство проектов в области создания музыки на основе искусственного интеллекта используют максимум 2 нотные последовательности, что делает композиции бедными по составу.</a:t>
            </a:r>
          </a:p>
          <a:p>
            <a:r>
              <a:rPr lang="ru-RU" dirty="0"/>
              <a:t> Целью нашего проекта является научиться генерировать многоголосную музыкальную композицию.</a:t>
            </a:r>
          </a:p>
        </p:txBody>
      </p:sp>
    </p:spTree>
    <p:extLst>
      <p:ext uri="{BB962C8B-B14F-4D97-AF65-F5344CB8AC3E}">
        <p14:creationId xmlns:p14="http://schemas.microsoft.com/office/powerpoint/2010/main" val="753364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9">
            <a:extLst>
              <a:ext uri="{FF2B5EF4-FFF2-40B4-BE49-F238E27FC236}">
                <a16:creationId xmlns:a16="http://schemas.microsoft.com/office/drawing/2014/main" id="{8E2CC403-21CD-41DF-BAC4-329D7FF03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17042A9C-377A-4D89-886C-45793B263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3624" y="391251"/>
            <a:ext cx="7989783" cy="146575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ru-RU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Целевая аудитория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9" name="Group 21">
            <a:extLst>
              <a:ext uri="{FF2B5EF4-FFF2-40B4-BE49-F238E27FC236}">
                <a16:creationId xmlns:a16="http://schemas.microsoft.com/office/drawing/2014/main" id="{B13AA5FE-3FFC-4725-9ADD-E428544EC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FA70700-3F72-44D4-8175-FEB2B9B23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093C0F6-5741-4C9D-90FF-A25824BFC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4">
              <a:extLst>
                <a:ext uri="{FF2B5EF4-FFF2-40B4-BE49-F238E27FC236}">
                  <a16:creationId xmlns:a16="http://schemas.microsoft.com/office/drawing/2014/main" id="{921B2E1B-E962-432C-ADA1-2934CE3C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6">
            <a:extLst>
              <a:ext uri="{FF2B5EF4-FFF2-40B4-BE49-F238E27FC236}">
                <a16:creationId xmlns:a16="http://schemas.microsoft.com/office/drawing/2014/main" id="{7653717E-6F8C-43E0-9893-C03AE87D1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5BB14B4-EC3F-47C7-9AF3-B0E017B75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66160" y="391886"/>
            <a:ext cx="402901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15DA22-2EC5-4596-97B3-BBFD1A536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0156" y="2399999"/>
            <a:ext cx="5805848" cy="20573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ru-RU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Целевой аудиторией нашего проекта являются пользователи сервисов для прослушивания музыки, музыканты </a:t>
            </a:r>
            <a:endParaRPr lang="en-US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D99FA62-B881-4017-B48D-0C22983AD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3365" y="2180485"/>
            <a:ext cx="3813620" cy="3704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48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E2F08E52-AE9F-4F6F-901F-A63E4EEE3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2192000" cy="6935036"/>
          </a:xfrm>
          <a:prstGeom prst="rect">
            <a:avLst/>
          </a:prstGeom>
        </p:spPr>
      </p:pic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DA55FD95-BA1A-4EC5-AD2D-69524D772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335" y="405628"/>
            <a:ext cx="3197043" cy="1202418"/>
          </a:xfrm>
        </p:spPr>
        <p:txBody>
          <a:bodyPr>
            <a:noAutofit/>
          </a:bodyPr>
          <a:lstStyle/>
          <a:p>
            <a:r>
              <a:rPr lang="ru-RU" sz="6000" dirty="0"/>
              <a:t>Решение</a:t>
            </a:r>
          </a:p>
        </p:txBody>
      </p:sp>
      <p:sp>
        <p:nvSpPr>
          <p:cNvPr id="13" name="Объект 12">
            <a:extLst>
              <a:ext uri="{FF2B5EF4-FFF2-40B4-BE49-F238E27FC236}">
                <a16:creationId xmlns:a16="http://schemas.microsoft.com/office/drawing/2014/main" id="{F30A0FF0-316A-4CC6-9A46-EFE5B5ED7B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8359" y="2299396"/>
            <a:ext cx="5921642" cy="41337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микросервис, создающий музыкальные композиции определенного жанра на основе нейронных сетей</a:t>
            </a:r>
          </a:p>
        </p:txBody>
      </p:sp>
      <p:pic>
        <p:nvPicPr>
          <p:cNvPr id="22" name="Объект 21">
            <a:extLst>
              <a:ext uri="{FF2B5EF4-FFF2-40B4-BE49-F238E27FC236}">
                <a16:creationId xmlns:a16="http://schemas.microsoft.com/office/drawing/2014/main" id="{E0C6FF42-9CED-42C2-87E5-9CB472CDB5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820001" y="1825625"/>
            <a:ext cx="38859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047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9">
            <a:extLst>
              <a:ext uri="{FF2B5EF4-FFF2-40B4-BE49-F238E27FC236}">
                <a16:creationId xmlns:a16="http://schemas.microsoft.com/office/drawing/2014/main" id="{8E2CC403-21CD-41DF-BAC4-329D7FF03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17042A9C-377A-4D89-886C-45793B263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25" y="260913"/>
            <a:ext cx="7989783" cy="146575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ru-RU" sz="6000" dirty="0"/>
              <a:t>Конкурентный анализ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9" name="Group 21">
            <a:extLst>
              <a:ext uri="{FF2B5EF4-FFF2-40B4-BE49-F238E27FC236}">
                <a16:creationId xmlns:a16="http://schemas.microsoft.com/office/drawing/2014/main" id="{B13AA5FE-3FFC-4725-9ADD-E428544EC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FA70700-3F72-44D4-8175-FEB2B9B23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093C0F6-5741-4C9D-90FF-A25824BFC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4">
              <a:extLst>
                <a:ext uri="{FF2B5EF4-FFF2-40B4-BE49-F238E27FC236}">
                  <a16:creationId xmlns:a16="http://schemas.microsoft.com/office/drawing/2014/main" id="{921B2E1B-E962-432C-ADA1-2934CE3C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6">
            <a:extLst>
              <a:ext uri="{FF2B5EF4-FFF2-40B4-BE49-F238E27FC236}">
                <a16:creationId xmlns:a16="http://schemas.microsoft.com/office/drawing/2014/main" id="{7653717E-6F8C-43E0-9893-C03AE87D1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5BB14B4-EC3F-47C7-9AF3-B0E017B75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66160" y="391886"/>
            <a:ext cx="402901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15DA22-2EC5-4596-97B3-BBFD1A536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846" y="1436838"/>
            <a:ext cx="6755110" cy="410841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ru-RU" dirty="0">
                <a:latin typeface="-apple-system"/>
              </a:rPr>
              <a:t>Наша команда провела анализ архитектур наиболее популярных сервисов таких как </a:t>
            </a:r>
            <a:r>
              <a:rPr lang="en-US" dirty="0" err="1">
                <a:latin typeface="-apple-system"/>
              </a:rPr>
              <a:t>OpenAI</a:t>
            </a:r>
            <a:r>
              <a:rPr lang="en-US" dirty="0">
                <a:latin typeface="-apple-system"/>
              </a:rPr>
              <a:t> — </a:t>
            </a:r>
            <a:r>
              <a:rPr lang="en-US" dirty="0" err="1">
                <a:latin typeface="-apple-system"/>
              </a:rPr>
              <a:t>MuseNet</a:t>
            </a:r>
            <a:r>
              <a:rPr lang="ru-RU" dirty="0">
                <a:latin typeface="-apple-system"/>
              </a:rPr>
              <a:t>, </a:t>
            </a:r>
            <a:r>
              <a:rPr lang="en-US" dirty="0" err="1">
                <a:latin typeface="-apple-system"/>
              </a:rPr>
              <a:t>Amper</a:t>
            </a:r>
            <a:r>
              <a:rPr lang="ru-RU" dirty="0">
                <a:latin typeface="-apple-system"/>
              </a:rPr>
              <a:t>, </a:t>
            </a:r>
            <a:r>
              <a:rPr lang="en-US" dirty="0" err="1">
                <a:latin typeface="-apple-system"/>
              </a:rPr>
              <a:t>Computoser</a:t>
            </a:r>
            <a:r>
              <a:rPr lang="ru-RU" dirty="0">
                <a:latin typeface="-apple-system"/>
              </a:rPr>
              <a:t>.</a:t>
            </a:r>
            <a:endParaRPr lang="en-US" dirty="0"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029979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DA55FD95-BA1A-4EC5-AD2D-69524D772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335" y="405628"/>
            <a:ext cx="4961675" cy="1202418"/>
          </a:xfrm>
        </p:spPr>
        <p:txBody>
          <a:bodyPr>
            <a:noAutofit/>
          </a:bodyPr>
          <a:lstStyle/>
          <a:p>
            <a:endParaRPr lang="ru-RU" sz="6000" dirty="0"/>
          </a:p>
        </p:txBody>
      </p:sp>
      <p:pic>
        <p:nvPicPr>
          <p:cNvPr id="5" name="1">
            <a:hlinkClick r:id="" action="ppaction://media"/>
            <a:extLst>
              <a:ext uri="{FF2B5EF4-FFF2-40B4-BE49-F238E27FC236}">
                <a16:creationId xmlns:a16="http://schemas.microsoft.com/office/drawing/2014/main" id="{66B6A863-E33B-F7B5-1079-728DFA1A8571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5095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0">
            <a:extLst>
              <a:ext uri="{FF2B5EF4-FFF2-40B4-BE49-F238E27FC236}">
                <a16:creationId xmlns:a16="http://schemas.microsoft.com/office/drawing/2014/main" id="{DA55FD95-BA1A-4EC5-AD2D-69524D772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335" y="405628"/>
            <a:ext cx="4961675" cy="1202418"/>
          </a:xfrm>
        </p:spPr>
        <p:txBody>
          <a:bodyPr>
            <a:noAutofit/>
          </a:bodyPr>
          <a:lstStyle/>
          <a:p>
            <a:endParaRPr lang="ru-RU" sz="6000" dirty="0"/>
          </a:p>
        </p:txBody>
      </p:sp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7D89818C-B9D2-5AB3-A8F9-C59EC975062E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22302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1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9">
            <a:extLst>
              <a:ext uri="{FF2B5EF4-FFF2-40B4-BE49-F238E27FC236}">
                <a16:creationId xmlns:a16="http://schemas.microsoft.com/office/drawing/2014/main" id="{8E2CC403-21CD-41DF-BAC4-329D7FF03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17042A9C-377A-4D89-886C-45793B263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25" y="260913"/>
            <a:ext cx="4739429" cy="146575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ru-RU" sz="6000" dirty="0"/>
              <a:t>Перспективы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9" name="Group 21">
            <a:extLst>
              <a:ext uri="{FF2B5EF4-FFF2-40B4-BE49-F238E27FC236}">
                <a16:creationId xmlns:a16="http://schemas.microsoft.com/office/drawing/2014/main" id="{B13AA5FE-3FFC-4725-9ADD-E428544EC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FA70700-3F72-44D4-8175-FEB2B9B23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093C0F6-5741-4C9D-90FF-A25824BFC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4">
              <a:extLst>
                <a:ext uri="{FF2B5EF4-FFF2-40B4-BE49-F238E27FC236}">
                  <a16:creationId xmlns:a16="http://schemas.microsoft.com/office/drawing/2014/main" id="{921B2E1B-E962-432C-ADA1-2934CE3C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6">
            <a:extLst>
              <a:ext uri="{FF2B5EF4-FFF2-40B4-BE49-F238E27FC236}">
                <a16:creationId xmlns:a16="http://schemas.microsoft.com/office/drawing/2014/main" id="{7653717E-6F8C-43E0-9893-C03AE87D1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5BB14B4-EC3F-47C7-9AF3-B0E017B75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66160" y="391886"/>
            <a:ext cx="402901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15DA22-2EC5-4596-97B3-BBFD1A536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846" y="1436838"/>
            <a:ext cx="6755110" cy="410841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ru-RU" dirty="0">
                <a:latin typeface="-apple-system"/>
              </a:rPr>
              <a:t>Создание более разнообразных по музыкальным инструментам композиций</a:t>
            </a:r>
          </a:p>
          <a:p>
            <a:pPr marL="0" indent="0">
              <a:buNone/>
            </a:pPr>
            <a:r>
              <a:rPr lang="ru-RU" dirty="0">
                <a:latin typeface="-apple-system"/>
              </a:rPr>
              <a:t>Возможность выбора музыкальных инструментов</a:t>
            </a:r>
          </a:p>
          <a:p>
            <a:pPr marL="0" indent="0">
              <a:buNone/>
            </a:pPr>
            <a:r>
              <a:rPr lang="ru-RU" dirty="0">
                <a:latin typeface="-apple-system"/>
              </a:rPr>
              <a:t>Возможность сочетания нескольких жанров</a:t>
            </a:r>
          </a:p>
          <a:p>
            <a:pPr marL="0" indent="0">
              <a:buNone/>
            </a:pPr>
            <a:endParaRPr lang="en-US" dirty="0"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078528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9E89B6E-2A4C-440A-B50C-1E8C07158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923580"/>
          </a:xfrm>
          <a:prstGeom prst="rect">
            <a:avLst/>
          </a:prstGeom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38A9492-2884-41FE-A8A7-24092A86B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/>
              <a:t>Как была устроена работа</a:t>
            </a:r>
          </a:p>
        </p:txBody>
      </p:sp>
      <p:sp>
        <p:nvSpPr>
          <p:cNvPr id="2" name="Объект 1">
            <a:extLst>
              <a:ext uri="{FF2B5EF4-FFF2-40B4-BE49-F238E27FC236}">
                <a16:creationId xmlns:a16="http://schemas.microsoft.com/office/drawing/2014/main" id="{1C33D545-4BE7-7028-7279-2FCFA023F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3810"/>
            <a:ext cx="8500672" cy="4668993"/>
          </a:xfrm>
        </p:spPr>
        <p:txBody>
          <a:bodyPr>
            <a:normAutofit/>
          </a:bodyPr>
          <a:lstStyle/>
          <a:p>
            <a:r>
              <a:rPr lang="ru-RU" dirty="0"/>
              <a:t>Калмыков А. А. и Козырин Д. А занимались созданием нейронной сети (обучением, построением моделей и </a:t>
            </a:r>
            <a:r>
              <a:rPr lang="ru-RU" dirty="0" err="1"/>
              <a:t>тд</a:t>
            </a:r>
            <a:r>
              <a:rPr lang="ru-RU" dirty="0"/>
              <a:t>)</a:t>
            </a:r>
          </a:p>
          <a:p>
            <a:r>
              <a:rPr lang="ru-RU" dirty="0"/>
              <a:t> Зарипов М. Н. занимался созданием датасетов (работа с </a:t>
            </a:r>
            <a:r>
              <a:rPr lang="en-US" dirty="0"/>
              <a:t>midi </a:t>
            </a:r>
            <a:r>
              <a:rPr lang="ru-RU" dirty="0"/>
              <a:t>файлами, подготовка данных для обучения нейронной сети)</a:t>
            </a:r>
          </a:p>
          <a:p>
            <a:r>
              <a:rPr lang="ru-RU" dirty="0"/>
              <a:t>Пономаренко Н. Д. и Гагарин Д. О. занимались анализом имеющихся нейронных сетей, аналитикой, тестированием</a:t>
            </a:r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2334241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</TotalTime>
  <Words>522</Words>
  <Application>Microsoft Office PowerPoint</Application>
  <PresentationFormat>Широкоэкранный</PresentationFormat>
  <Paragraphs>50</Paragraphs>
  <Slides>11</Slides>
  <Notes>11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-apple-system</vt:lpstr>
      <vt:lpstr>Arial</vt:lpstr>
      <vt:lpstr>Calibri</vt:lpstr>
      <vt:lpstr>Calibri Light</vt:lpstr>
      <vt:lpstr>Тема Office</vt:lpstr>
      <vt:lpstr> Разработка программы генерации полифонной музыкальной композиции  Куратор Зобнина Татьяна от компании Naumen    </vt:lpstr>
      <vt:lpstr>Проблема</vt:lpstr>
      <vt:lpstr>Целевая аудитория</vt:lpstr>
      <vt:lpstr>Решение</vt:lpstr>
      <vt:lpstr>Конкурентный анализ</vt:lpstr>
      <vt:lpstr>Презентация PowerPoint</vt:lpstr>
      <vt:lpstr>Презентация PowerPoint</vt:lpstr>
      <vt:lpstr>Перспективы</vt:lpstr>
      <vt:lpstr>Как была устроена работа</vt:lpstr>
      <vt:lpstr>Чему удалось научиться</vt:lpstr>
      <vt:lpstr>Разработка программы генерации полифонной музыкальной композиции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Никита Пономаренко</dc:creator>
  <cp:lastModifiedBy>Пономаренко Никита Дмитриевич</cp:lastModifiedBy>
  <cp:revision>50</cp:revision>
  <dcterms:created xsi:type="dcterms:W3CDTF">2021-06-09T18:01:18Z</dcterms:created>
  <dcterms:modified xsi:type="dcterms:W3CDTF">2022-12-26T10:23:34Z</dcterms:modified>
</cp:coreProperties>
</file>

<file path=docProps/thumbnail.jpeg>
</file>